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4200" y="495794"/>
            <a:ext cx="8915399" cy="2262781"/>
          </a:xfrm>
        </p:spPr>
        <p:txBody>
          <a:bodyPr/>
          <a:lstStyle/>
          <a:p>
            <a:r>
              <a:rPr lang="en-US" dirty="0" smtClean="0"/>
              <a:t>	 POLLUTION ISSUE IN 				  		NEW 	DELHI, INDIA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															</a:t>
            </a:r>
            <a:r>
              <a:rPr lang="en-US" sz="2000" dirty="0" smtClean="0"/>
              <a:t>By: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											Ashir Alam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056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Against the normal 200 AQI, the quality reaches in the range of 1000s.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913" y="2047875"/>
            <a:ext cx="755650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0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8601" y="281210"/>
            <a:ext cx="2421988" cy="947515"/>
          </a:xfrm>
        </p:spPr>
        <p:txBody>
          <a:bodyPr/>
          <a:lstStyle/>
          <a:p>
            <a:r>
              <a:rPr lang="en-US" smtClean="0"/>
              <a:t>Reasons: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849" y="1404938"/>
            <a:ext cx="8915400" cy="377762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 Burning leftovers from crops.</a:t>
            </a:r>
          </a:p>
          <a:p>
            <a:r>
              <a:rPr lang="en-US" sz="2200" dirty="0" smtClean="0"/>
              <a:t>Vehicles</a:t>
            </a:r>
          </a:p>
          <a:p>
            <a:r>
              <a:rPr lang="en-US" sz="2200" dirty="0" smtClean="0"/>
              <a:t> Crackers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994" y="1857375"/>
            <a:ext cx="5830723" cy="3886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994" y="5743575"/>
            <a:ext cx="5830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www.nytimes.com</a:t>
            </a:r>
            <a:r>
              <a:rPr lang="en-US" sz="1200" dirty="0"/>
              <a:t>/2016/11/03/world/</a:t>
            </a:r>
            <a:r>
              <a:rPr lang="en-US" sz="1200" dirty="0" err="1"/>
              <a:t>asia</a:t>
            </a:r>
            <a:r>
              <a:rPr lang="en-US" sz="1200" dirty="0"/>
              <a:t>/farmers-unchecked-crop-burning-fuels-</a:t>
            </a:r>
            <a:r>
              <a:rPr lang="en-US" sz="1200" dirty="0" err="1"/>
              <a:t>indias</a:t>
            </a:r>
            <a:r>
              <a:rPr lang="en-US" sz="1200" dirty="0"/>
              <a:t>-air-</a:t>
            </a:r>
            <a:r>
              <a:rPr lang="en-US" sz="1200" dirty="0" err="1"/>
              <a:t>pollution.html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979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6562" y="1476375"/>
            <a:ext cx="3021327" cy="3778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08966" y="5254625"/>
            <a:ext cx="4283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https://</a:t>
            </a:r>
            <a:r>
              <a:rPr lang="en-US" sz="1200" dirty="0" err="1" smtClean="0"/>
              <a:t>rwabhagidari.blogspot.com</a:t>
            </a:r>
            <a:r>
              <a:rPr lang="en-US" sz="1200" dirty="0" smtClean="0"/>
              <a:t>/2014/01/</a:t>
            </a:r>
            <a:r>
              <a:rPr lang="en-US" sz="1200" dirty="0" err="1" smtClean="0"/>
              <a:t>delhi</a:t>
            </a:r>
            <a:r>
              <a:rPr lang="en-US" sz="1200" dirty="0" smtClean="0"/>
              <a:t>-worlds-most-polluted-</a:t>
            </a:r>
            <a:r>
              <a:rPr lang="en-US" sz="1200" dirty="0" err="1" smtClean="0"/>
              <a:t>city.html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270660" y="1650671"/>
            <a:ext cx="5631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-Affects the lungs of 2.2 million children.</a:t>
            </a:r>
          </a:p>
          <a:p>
            <a:endParaRPr lang="en-US" dirty="0"/>
          </a:p>
          <a:p>
            <a:r>
              <a:rPr lang="en-US" dirty="0" smtClean="0"/>
              <a:t>-Deaths increased by 100% since 1991.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4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Map Navigation. </a:t>
            </a:r>
          </a:p>
          <a:p>
            <a:r>
              <a:rPr lang="en-US" dirty="0" smtClean="0"/>
              <a:t>Using traffic control centers to contact drivers </a:t>
            </a:r>
          </a:p>
          <a:p>
            <a:r>
              <a:rPr lang="en-US" dirty="0" smtClean="0"/>
              <a:t>Connected throughout the city.</a:t>
            </a:r>
          </a:p>
          <a:p>
            <a:r>
              <a:rPr lang="en-US" dirty="0" smtClean="0"/>
              <a:t>Awareness by sending pollution data to drivers.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37" y="624110"/>
            <a:ext cx="3536950" cy="238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1072" y="2086099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Better place to stay for children and elders.</a:t>
            </a:r>
          </a:p>
          <a:p>
            <a:r>
              <a:rPr lang="en-US" sz="2000" dirty="0" smtClean="0"/>
              <a:t>Stock increases.</a:t>
            </a:r>
          </a:p>
          <a:p>
            <a:r>
              <a:rPr lang="en-US" sz="2000" dirty="0" smtClean="0"/>
              <a:t>Praise from government and public.</a:t>
            </a:r>
          </a:p>
          <a:p>
            <a:r>
              <a:rPr lang="en-US" sz="2000" dirty="0" smtClean="0"/>
              <a:t>Future projects more welcomed.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888696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</TotalTime>
  <Words>102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Century Gothic</vt:lpstr>
      <vt:lpstr>Wingdings 3</vt:lpstr>
      <vt:lpstr>Arial</vt:lpstr>
      <vt:lpstr>Wisp</vt:lpstr>
      <vt:lpstr>  POLLUTION ISSUE IN         NEW  DELHI, INDIA </vt:lpstr>
      <vt:lpstr>Against the normal 200 AQI, the quality reaches in the range of 1000s.</vt:lpstr>
      <vt:lpstr>Reasons:</vt:lpstr>
      <vt:lpstr>Effects:</vt:lpstr>
      <vt:lpstr>Solution:</vt:lpstr>
      <vt:lpstr>Outcomes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POLLUTION ISSUE IN         NEW  DELHI, INDIA </dc:title>
  <dc:creator>Ashir Alam</dc:creator>
  <cp:lastModifiedBy>Ashir Alam</cp:lastModifiedBy>
  <cp:revision>4</cp:revision>
  <dcterms:created xsi:type="dcterms:W3CDTF">2017-12-03T20:53:25Z</dcterms:created>
  <dcterms:modified xsi:type="dcterms:W3CDTF">2017-12-03T21:32:35Z</dcterms:modified>
</cp:coreProperties>
</file>